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216" y="6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skills4eosc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PDF file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ing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Link name and URL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ing a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ccessning 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Listing questions in question bank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estions category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Question category attributes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Selecting the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 to multiple choice question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s from file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questions to quizze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Adding the new question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 form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Using the feedback form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BB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BB Room option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adges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s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onfiguring course parameters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parameter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Setting course format&#10;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ing a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Selecting the new activity or resource typ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ing new reources or activity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481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35</cp:revision>
  <dcterms:created xsi:type="dcterms:W3CDTF">2022-09-22T13:19:16Z</dcterms:created>
  <dcterms:modified xsi:type="dcterms:W3CDTF">2023-10-18T13:54:43Z</dcterms:modified>
  <cp:category/>
  <dc:identifier/>
  <cp:contentStatus/>
  <dc:language/>
  <cp:version/>
</cp:coreProperties>
</file>